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16" r:id="rId6"/>
    <p:sldId id="322" r:id="rId7"/>
    <p:sldId id="323" r:id="rId8"/>
    <p:sldId id="320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8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お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気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軽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に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ど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74B21-0685-CEED-8BBD-3295E78B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A067C3-2F17-A724-7B79-8D6EA59046D7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753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E45C2-949D-DD1B-3AED-2FBCB8737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C48BD8-D1B2-4249-D3F5-E0AE61BC578F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ぞ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45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3921967"/>
            <a:ext cx="7632356" cy="2062066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8</Words>
  <Application>Microsoft Office PowerPoint</Application>
  <PresentationFormat>A4 210 x 297 mm</PresentationFormat>
  <Paragraphs>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moji0022_お気軽にどうぞ！</dc:title>
  <dc:subject>moji0022_お気軽にどうぞ！</dc:subject>
  <dc:creator>でじけろお</dc:creator>
  <cp:lastModifiedBy>Keroo</cp:lastModifiedBy>
  <cp:revision>1</cp:revision>
  <dcterms:created xsi:type="dcterms:W3CDTF">2014-12-04T06:28:15Z</dcterms:created>
  <dcterms:modified xsi:type="dcterms:W3CDTF">2025-08-05T01:05:07Z</dcterms:modified>
  <cp:version>1</cp:version>
</cp:coreProperties>
</file>